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1" r:id="rId2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4" autoAdjust="0"/>
    <p:restoredTop sz="94648"/>
  </p:normalViewPr>
  <p:slideViewPr>
    <p:cSldViewPr snapToGrid="0">
      <p:cViewPr>
        <p:scale>
          <a:sx n="72" d="100"/>
          <a:sy n="72" d="100"/>
        </p:scale>
        <p:origin x="1464" y="182"/>
      </p:cViewPr>
      <p:guideLst/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EA40C-43CA-46B6-9CF1-A2640CE3750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A32C5-BBF3-4F0E-8F44-18364B422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722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234D3-D25C-B66D-31D9-852113D8D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830653-6278-3CEF-921C-8039935D08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5CE50-C6C6-CE6C-49E3-485991A2B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FCD40-7122-91D9-CB0F-C73CC3CC1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A32C5-BBF3-4F0E-8F44-18364B422D1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45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89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4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82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82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5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9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35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61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8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1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6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BD9595-F9B8-4363-84E8-C44EB7899303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3D6C4D-7794-4B8B-BA99-1DCCCAF16E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6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12D28-5F48-A3EB-3A9A-3FCFE67EB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93FF85-96D6-B8DC-DA9C-A5D613B1A626}"/>
              </a:ext>
            </a:extLst>
          </p:cNvPr>
          <p:cNvGrpSpPr/>
          <p:nvPr/>
        </p:nvGrpSpPr>
        <p:grpSpPr>
          <a:xfrm>
            <a:off x="259408" y="2062180"/>
            <a:ext cx="1542435" cy="5478499"/>
            <a:chOff x="426366" y="1441800"/>
            <a:chExt cx="1869618" cy="6640605"/>
          </a:xfrm>
        </p:grpSpPr>
        <p:pic>
          <p:nvPicPr>
            <p:cNvPr id="4" name="Google Shape;177;p21">
              <a:extLst>
                <a:ext uri="{FF2B5EF4-FFF2-40B4-BE49-F238E27FC236}">
                  <a16:creationId xmlns:a16="http://schemas.microsoft.com/office/drawing/2014/main" id="{B36417A8-15F1-1911-D5C2-779124335DA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4995" y="1441800"/>
              <a:ext cx="1187800" cy="118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00D4E1-191F-F7A1-3BEE-D04ABDCDF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061" y="3288826"/>
              <a:ext cx="883671" cy="119871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D73479-BD4A-ED7D-A9B6-B3226C0C4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330" y="5146770"/>
              <a:ext cx="1223475" cy="102356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51139B7-75B7-A342-23B8-D9133BFFA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44" y="6829557"/>
              <a:ext cx="1056262" cy="1052246"/>
            </a:xfrm>
            <a:prstGeom prst="rect">
              <a:avLst/>
            </a:prstGeom>
          </p:spPr>
        </p:pic>
        <p:sp>
          <p:nvSpPr>
            <p:cNvPr id="8" name="TextBox 23">
              <a:extLst>
                <a:ext uri="{FF2B5EF4-FFF2-40B4-BE49-F238E27FC236}">
                  <a16:creationId xmlns:a16="http://schemas.microsoft.com/office/drawing/2014/main" id="{C4BB3957-3A52-7C01-6476-26504096D7AB}"/>
                </a:ext>
              </a:extLst>
            </p:cNvPr>
            <p:cNvSpPr txBox="1"/>
            <p:nvPr/>
          </p:nvSpPr>
          <p:spPr>
            <a:xfrm>
              <a:off x="426366" y="7847376"/>
              <a:ext cx="1869618" cy="235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377190">
                <a:defRPr/>
              </a:pPr>
              <a:r>
                <a:rPr lang="en-US" sz="660" b="1" dirty="0">
                  <a:solidFill>
                    <a:prstClr val="black"/>
                  </a:solidFill>
                  <a:latin typeface="Aptos" panose="02110004020202020204"/>
                </a:rPr>
                <a:t>tinyurl.com/PUNCHOutreach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23BE18F-8D4C-F089-0810-26E85FAF575F}"/>
              </a:ext>
            </a:extLst>
          </p:cNvPr>
          <p:cNvSpPr txBox="1"/>
          <p:nvPr/>
        </p:nvSpPr>
        <p:spPr>
          <a:xfrm>
            <a:off x="5302260" y="536274"/>
            <a:ext cx="442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NAME: </a:t>
            </a:r>
            <a:r>
              <a:rPr lang="en-US" dirty="0"/>
              <a:t>_________________________________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70A14A-F850-409C-C20C-EB79CBAE062D}"/>
              </a:ext>
            </a:extLst>
          </p:cNvPr>
          <p:cNvSpPr/>
          <p:nvPr/>
        </p:nvSpPr>
        <p:spPr>
          <a:xfrm>
            <a:off x="501465" y="716208"/>
            <a:ext cx="1082891" cy="979658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1E771-AEF6-10C7-EFF2-53FD84DD8FA3}"/>
              </a:ext>
            </a:extLst>
          </p:cNvPr>
          <p:cNvSpPr txBox="1"/>
          <p:nvPr/>
        </p:nvSpPr>
        <p:spPr>
          <a:xfrm>
            <a:off x="726226" y="744372"/>
            <a:ext cx="6644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Your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Logo</a:t>
            </a:r>
          </a:p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Here</a:t>
            </a:r>
          </a:p>
        </p:txBody>
      </p:sp>
      <p:pic>
        <p:nvPicPr>
          <p:cNvPr id="18" name="Picture 17" descr="A worksheet illustrating the Sun's energy through five senses: taste, touch, smell, sight, and sound, matching each sense with an example.&#10;&#10;AI-generated content may be incorrect.">
            <a:extLst>
              <a:ext uri="{FF2B5EF4-FFF2-40B4-BE49-F238E27FC236}">
                <a16:creationId xmlns:a16="http://schemas.microsoft.com/office/drawing/2014/main" id="{DE194018-B59D-CFE5-43A0-C4016EFF91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70" y="945350"/>
            <a:ext cx="8191405" cy="660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28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12</Words>
  <Application>Microsoft Office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Cherilynn Morrow</dc:creator>
  <cp:lastModifiedBy>Cherilynn Morrow</cp:lastModifiedBy>
  <cp:revision>8</cp:revision>
  <dcterms:created xsi:type="dcterms:W3CDTF">2026-09-24T23:40:31Z</dcterms:created>
  <dcterms:modified xsi:type="dcterms:W3CDTF">2026-10-12T20:47:00Z</dcterms:modified>
</cp:coreProperties>
</file>